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0" y="-78"/>
      </p:cViewPr>
      <p:guideLst>
        <p:guide orient="horz" pos="618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f_graphic_powerpoint_bottom_horizontal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52938"/>
            <a:ext cx="91440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af_air_cadet_logo_v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430213"/>
            <a:ext cx="4875212" cy="6953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1673225"/>
            <a:ext cx="4429125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Presentation sub-heading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1900" y="430213"/>
            <a:ext cx="1123950" cy="3452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430213"/>
            <a:ext cx="3224212" cy="3452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73225"/>
            <a:ext cx="2173287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0975" y="1673225"/>
            <a:ext cx="2174875" cy="220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30213"/>
            <a:ext cx="26701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73225"/>
            <a:ext cx="45005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Slide body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Picture 5" descr="raf_air_cadet_logo_v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45088" y="6116638"/>
            <a:ext cx="39084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53200" y="1844824"/>
            <a:ext cx="6237605" cy="3083921"/>
          </a:xfrm>
        </p:spPr>
        <p:txBody>
          <a:bodyPr/>
          <a:lstStyle/>
          <a:p>
            <a:pPr algn="ctr"/>
            <a:r>
              <a:rPr lang="en-GB" sz="3600" b="1" dirty="0" smtClean="0">
                <a:solidFill>
                  <a:srgbClr val="FFFF00"/>
                </a:solidFill>
              </a:rPr>
              <a:t>Initial Expedition Training</a:t>
            </a:r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Learning Outcomes 2 and 3</a:t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/>
            </a:r>
            <a:br>
              <a:rPr lang="en-GB" sz="360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Camp Craft</a:t>
            </a:r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endParaRPr lang="en-GB" sz="3600" b="1" dirty="0" smtClean="0">
              <a:solidFill>
                <a:srgbClr val="FFFF00"/>
              </a:solidFill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333500" y="385763"/>
            <a:ext cx="6599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dirty="0"/>
              <a:t>Uncontrolled copy not subject to amendment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Version 2.0 OCT 2014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92138" y="379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0" y="54868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A </a:t>
            </a:r>
            <a:r>
              <a:rPr lang="en-GB" sz="4400" b="1" dirty="0">
                <a:solidFill>
                  <a:srgbClr val="FFFF00"/>
                </a:solidFill>
              </a:rPr>
              <a:t>place to camp – in the wild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1900956"/>
          <a:ext cx="5455652" cy="3238607"/>
        </p:xfrm>
        <a:graphic>
          <a:graphicData uri="http://schemas.openxmlformats.org/presentationml/2006/ole">
            <p:oleObj spid="_x0000_s16386" name="Acrobat Document" r:id="rId3" imgW="8019898" imgH="5667146" progId="AcroExch.Document.7">
              <p:embed/>
            </p:oleObj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971600" y="5445224"/>
            <a:ext cx="2351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In wild country</a:t>
            </a:r>
          </a:p>
        </p:txBody>
      </p:sp>
      <p:pic>
        <p:nvPicPr>
          <p:cNvPr id="1030" name="Picture 5" descr="DSC037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1916832"/>
            <a:ext cx="4283968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699792" y="3861048"/>
            <a:ext cx="1872207" cy="1656184"/>
          </a:xfrm>
          <a:prstGeom prst="straightConnector1">
            <a:avLst/>
          </a:prstGeom>
          <a:ln w="539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4499780" y="5363567"/>
            <a:ext cx="46442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</a:rPr>
              <a:t>Camping here looked like this!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32240" y="4581128"/>
            <a:ext cx="1885580" cy="849834"/>
          </a:xfrm>
          <a:prstGeom prst="straightConnector1">
            <a:avLst/>
          </a:prstGeom>
          <a:ln w="53975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592138" y="379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A </a:t>
            </a:r>
            <a:r>
              <a:rPr lang="en-GB" sz="4400" b="1" dirty="0">
                <a:solidFill>
                  <a:srgbClr val="FFFF00"/>
                </a:solidFill>
              </a:rPr>
              <a:t>place to camp – </a:t>
            </a:r>
            <a:endParaRPr lang="en-GB" sz="44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commercial </a:t>
            </a:r>
            <a:r>
              <a:rPr lang="en-GB" sz="4400" b="1" dirty="0">
                <a:solidFill>
                  <a:srgbClr val="FFFF00"/>
                </a:solidFill>
              </a:rPr>
              <a:t>site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81422" y="1828949"/>
          <a:ext cx="5531014" cy="3350438"/>
        </p:xfrm>
        <a:graphic>
          <a:graphicData uri="http://schemas.openxmlformats.org/presentationml/2006/ole">
            <p:oleObj spid="_x0000_s17410" name="Acrobat Document" r:id="rId3" imgW="8019898" imgH="5667146" progId="AcroExch.Document.7">
              <p:embed/>
            </p:oleObj>
          </a:graphicData>
        </a:graphic>
      </p:graphicFrame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323528" y="522920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Commercial campsites are often on the </a:t>
            </a:r>
            <a:r>
              <a:rPr lang="en-GB" sz="2400" b="1" dirty="0" smtClean="0">
                <a:solidFill>
                  <a:srgbClr val="FFFF00"/>
                </a:solidFill>
              </a:rPr>
              <a:t>map</a:t>
            </a:r>
            <a:endParaRPr lang="en-GB" sz="2400" b="1" dirty="0">
              <a:solidFill>
                <a:srgbClr val="FFFF00"/>
              </a:solidFill>
            </a:endParaRP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This one has a website on </a:t>
            </a:r>
            <a:r>
              <a:rPr lang="en-GB" sz="2400" b="1" dirty="0" smtClean="0">
                <a:solidFill>
                  <a:srgbClr val="FFFF00"/>
                </a:solidFill>
              </a:rPr>
              <a:t>line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2054" name="Picture 5" descr="DSC017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4464496" cy="33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92138" y="379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62068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FF00"/>
                </a:solidFill>
              </a:rPr>
              <a:t>Packing </a:t>
            </a:r>
            <a:r>
              <a:rPr lang="en-GB" sz="4000" b="1" dirty="0">
                <a:solidFill>
                  <a:srgbClr val="FFFF00"/>
                </a:solidFill>
              </a:rPr>
              <a:t>away the tent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124" name="Picture 7" descr="DSC038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05" y="1484784"/>
            <a:ext cx="2885083" cy="21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DSC038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093" y="1484784"/>
            <a:ext cx="2885083" cy="21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DSC0386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886760" cy="21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DSC0386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805" y="3643783"/>
            <a:ext cx="2885083" cy="216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DSC0386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5093" y="3643783"/>
            <a:ext cx="2885083" cy="216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2" descr="DSC0386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3380" y="3643783"/>
            <a:ext cx="2885083" cy="216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739ABC"/>
      </a:dk2>
      <a:lt2>
        <a:srgbClr val="FFFFFF"/>
      </a:lt2>
      <a:accent1>
        <a:srgbClr val="002F5F"/>
      </a:accent1>
      <a:accent2>
        <a:srgbClr val="E98300"/>
      </a:accent2>
      <a:accent3>
        <a:srgbClr val="BCCADA"/>
      </a:accent3>
      <a:accent4>
        <a:srgbClr val="DADADA"/>
      </a:accent4>
      <a:accent5>
        <a:srgbClr val="AAADB6"/>
      </a:accent5>
      <a:accent6>
        <a:srgbClr val="D37600"/>
      </a:accent6>
      <a:hlink>
        <a:srgbClr val="FECB00"/>
      </a:hlink>
      <a:folHlink>
        <a:srgbClr val="0073CF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739ABC"/>
        </a:dk2>
        <a:lt2>
          <a:srgbClr val="FFFFFF"/>
        </a:lt2>
        <a:accent1>
          <a:srgbClr val="002F5F"/>
        </a:accent1>
        <a:accent2>
          <a:srgbClr val="E98300"/>
        </a:accent2>
        <a:accent3>
          <a:srgbClr val="BCCADA"/>
        </a:accent3>
        <a:accent4>
          <a:srgbClr val="DADADA"/>
        </a:accent4>
        <a:accent5>
          <a:srgbClr val="AAADB6"/>
        </a:accent5>
        <a:accent6>
          <a:srgbClr val="D37600"/>
        </a:accent6>
        <a:hlink>
          <a:srgbClr val="FECB00"/>
        </a:hlink>
        <a:folHlink>
          <a:srgbClr val="0073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55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2_Custom Design</vt:lpstr>
      <vt:lpstr>Adobe Acrobat Document</vt:lpstr>
      <vt:lpstr>Initial Expedition Training  Learning Outcomes 2 and 3  Camp Craft </vt:lpstr>
      <vt:lpstr>Slide 2</vt:lpstr>
      <vt:lpstr>Slide 3</vt:lpstr>
      <vt:lpstr>Slide 4</vt:lpstr>
    </vt:vector>
  </TitlesOfParts>
  <Company>Ministry of Defence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MonkD504</dc:creator>
  <cp:lastModifiedBy>Paul Atkinson</cp:lastModifiedBy>
  <cp:revision>61</cp:revision>
  <dcterms:created xsi:type="dcterms:W3CDTF">2011-07-15T10:12:05Z</dcterms:created>
  <dcterms:modified xsi:type="dcterms:W3CDTF">2014-10-23T14:16:51Z</dcterms:modified>
</cp:coreProperties>
</file>